
<file path=[Content_Types].xml><?xml version="1.0" encoding="utf-8"?>
<Types xmlns="http://schemas.openxmlformats.org/package/2006/content-types">
  <Default Extension="webm" ContentType="video/webm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  <a:endParaRPr lang="ru-RU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media" Target="../media/media1.webm"/><Relationship Id="rId4" Type="http://schemas.openxmlformats.org/officeDocument/2006/relationships/video" Target="../media/media1.webm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Space invaders</a:t>
            </a:r>
            <a:endParaRPr lang="ru-RU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629833" y="3602037"/>
            <a:ext cx="9144000" cy="1655761"/>
          </a:xfrm>
        </p:spPr>
        <p:txBody>
          <a:bodyPr/>
          <a:lstStyle/>
          <a:p>
            <a:pPr>
              <a:defRPr/>
            </a:pPr>
            <a:r>
              <a:rPr lang="ru-RU"/>
              <a:t>Или на что способен pygame за 15 часов</a:t>
            </a:r>
            <a:endParaRPr i="1"/>
          </a:p>
        </p:txBody>
      </p:sp>
      <p:sp>
        <p:nvSpPr>
          <p:cNvPr id="540088415" name="" hidden="0"/>
          <p:cNvSpPr/>
          <p:nvPr isPhoto="0" userDrawn="0"/>
        </p:nvSpPr>
        <p:spPr bwMode="auto">
          <a:xfrm>
            <a:off x="6381309" y="395858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1078866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01083" y="96516"/>
            <a:ext cx="3271333" cy="245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151050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284792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4848200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9821352" name="" hidden="0"/>
          <p:cNvSpPr/>
          <p:nvPr isPhoto="0" userDrawn="0"/>
        </p:nvSpPr>
        <p:spPr bwMode="auto">
          <a:xfrm>
            <a:off x="7535422" y="518973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1900369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66862" y="1897891"/>
            <a:ext cx="3724274" cy="1333499"/>
          </a:xfrm>
          <a:prstGeom prst="rect">
            <a:avLst/>
          </a:prstGeom>
        </p:spPr>
      </p:pic>
      <p:sp>
        <p:nvSpPr>
          <p:cNvPr id="1257545975" name="" hidden="0"/>
          <p:cNvSpPr/>
          <p:nvPr isPhoto="0" userDrawn="0"/>
        </p:nvSpPr>
        <p:spPr bwMode="auto">
          <a:xfrm>
            <a:off x="8360393" y="785325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9221498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662880" y="2564641"/>
            <a:ext cx="1943100" cy="28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37275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Игра. API </a:t>
            </a:r>
            <a:endParaRPr/>
          </a:p>
        </p:txBody>
      </p:sp>
      <p:sp>
        <p:nvSpPr>
          <p:cNvPr id="2000955895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227600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6732874" name="" hidden="0"/>
          <p:cNvSpPr/>
          <p:nvPr isPhoto="0" userDrawn="0"/>
        </p:nvSpPr>
        <p:spPr bwMode="auto">
          <a:xfrm>
            <a:off x="6625802" y="49825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51556071" name="" hidden="0"/>
          <p:cNvSpPr/>
          <p:nvPr isPhoto="0" userDrawn="0"/>
        </p:nvSpPr>
        <p:spPr bwMode="auto">
          <a:xfrm>
            <a:off x="12192018" y="534832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93681577" name="" hidden="0"/>
          <p:cNvSpPr/>
          <p:nvPr isPhoto="0" userDrawn="0"/>
        </p:nvSpPr>
        <p:spPr bwMode="auto">
          <a:xfrm>
            <a:off x="9706011" y="5531220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457898609" name="" hidden="0"/>
          <p:cNvSpPr/>
          <p:nvPr isPhoto="0" userDrawn="0"/>
        </p:nvSpPr>
        <p:spPr bwMode="auto">
          <a:xfrm flipH="0" flipV="0">
            <a:off x="8458621" y="3533999"/>
            <a:ext cx="180090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33594852" name="" hidden="0"/>
          <p:cNvSpPr/>
          <p:nvPr isPhoto="0" userDrawn="0"/>
        </p:nvSpPr>
        <p:spPr bwMode="auto">
          <a:xfrm>
            <a:off x="6616260" y="601318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3530300" name="" hidden="0"/>
          <p:cNvSpPr/>
          <p:nvPr isPhoto="0" userDrawn="0"/>
        </p:nvSpPr>
        <p:spPr bwMode="auto">
          <a:xfrm>
            <a:off x="12192018" y="515953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70498311" name="" hidden="0"/>
          <p:cNvSpPr/>
          <p:nvPr isPhoto="0" userDrawn="0"/>
        </p:nvSpPr>
        <p:spPr bwMode="auto">
          <a:xfrm>
            <a:off x="12207435" y="479373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17704001" name="" hidden="0"/>
          <p:cNvSpPr/>
          <p:nvPr isPhoto="0" userDrawn="0"/>
        </p:nvSpPr>
        <p:spPr bwMode="auto">
          <a:xfrm>
            <a:off x="7318705" y="583028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281173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50145" y="2538447"/>
            <a:ext cx="4286250" cy="3200400"/>
          </a:xfrm>
          <a:prstGeom prst="rect">
            <a:avLst/>
          </a:prstGeom>
        </p:spPr>
      </p:pic>
      <p:sp>
        <p:nvSpPr>
          <p:cNvPr id="2059361726" name="" hidden="0"/>
          <p:cNvSpPr/>
          <p:nvPr isPhoto="0" userDrawn="0"/>
        </p:nvSpPr>
        <p:spPr bwMode="auto">
          <a:xfrm>
            <a:off x="12462351" y="479373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0184634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493790" y="1501897"/>
            <a:ext cx="5114925" cy="511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42101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Игра. Вспомогательные методы</a:t>
            </a:r>
            <a:endParaRPr/>
          </a:p>
        </p:txBody>
      </p:sp>
      <p:sp>
        <p:nvSpPr>
          <p:cNvPr id="186724827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308973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4541525" name="" hidden="0"/>
          <p:cNvSpPr/>
          <p:nvPr isPhoto="0" userDrawn="0"/>
        </p:nvSpPr>
        <p:spPr bwMode="auto">
          <a:xfrm>
            <a:off x="9430897" y="574244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11194943" name="" hidden="0"/>
          <p:cNvSpPr/>
          <p:nvPr isPhoto="0" userDrawn="0"/>
        </p:nvSpPr>
        <p:spPr bwMode="auto">
          <a:xfrm>
            <a:off x="9558355" y="579770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1820778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589795" y="2505868"/>
            <a:ext cx="5048249" cy="2990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57539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9594905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0273782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77200602" name="" hidden="0"/>
          <p:cNvSpPr/>
          <p:nvPr isPhoto="0" userDrawn="0"/>
        </p:nvSpPr>
        <p:spPr bwMode="auto">
          <a:xfrm flipH="0" flipV="0">
            <a:off x="4259064" y="-191217"/>
            <a:ext cx="15695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8997310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85109" y="67253"/>
            <a:ext cx="6756270" cy="6109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483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Уровни. Управление</a:t>
            </a:r>
            <a:endParaRPr/>
          </a:p>
        </p:txBody>
      </p:sp>
      <p:sp>
        <p:nvSpPr>
          <p:cNvPr id="38826863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9295397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2719731" name="" hidden="0"/>
          <p:cNvSpPr/>
          <p:nvPr isPhoto="0" userDrawn="0"/>
        </p:nvSpPr>
        <p:spPr bwMode="auto">
          <a:xfrm>
            <a:off x="6963922" y="511746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9223022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95362" y="1910556"/>
            <a:ext cx="4867274" cy="4181474"/>
          </a:xfrm>
          <a:prstGeom prst="rect">
            <a:avLst/>
          </a:prstGeom>
        </p:spPr>
      </p:pic>
      <p:sp>
        <p:nvSpPr>
          <p:cNvPr id="436474690" name="" hidden="0"/>
          <p:cNvSpPr/>
          <p:nvPr isPhoto="0" userDrawn="0"/>
        </p:nvSpPr>
        <p:spPr bwMode="auto">
          <a:xfrm>
            <a:off x="6095999" y="337650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2078446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557683" y="3035299"/>
            <a:ext cx="962024" cy="2209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159832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Уровень. Внутреннее устройство</a:t>
            </a:r>
            <a:endParaRPr/>
          </a:p>
        </p:txBody>
      </p:sp>
      <p:sp>
        <p:nvSpPr>
          <p:cNvPr id="1836761256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805910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1055250" name="" hidden="0"/>
          <p:cNvSpPr/>
          <p:nvPr isPhoto="0" userDrawn="0"/>
        </p:nvSpPr>
        <p:spPr bwMode="auto">
          <a:xfrm flipH="0" flipV="0">
            <a:off x="8351385" y="5207422"/>
            <a:ext cx="251719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52422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306624" y="1989069"/>
            <a:ext cx="7578748" cy="40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5646075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Уровень. Внутреннее устройство</a:t>
            </a:r>
            <a:endParaRPr/>
          </a:p>
        </p:txBody>
      </p:sp>
      <p:sp>
        <p:nvSpPr>
          <p:cNvPr id="92985987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066448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0398967" name="" hidden="0"/>
          <p:cNvSpPr/>
          <p:nvPr isPhoto="0" userDrawn="0"/>
        </p:nvSpPr>
        <p:spPr bwMode="auto">
          <a:xfrm flipH="0" flipV="0">
            <a:off x="8351385" y="5207422"/>
            <a:ext cx="251719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46336529" name="" hidden="0"/>
          <p:cNvSpPr/>
          <p:nvPr isPhoto="0" userDrawn="0"/>
        </p:nvSpPr>
        <p:spPr bwMode="auto">
          <a:xfrm>
            <a:off x="6911534" y="525478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22064348" name="" hidden="0"/>
          <p:cNvSpPr/>
          <p:nvPr isPhoto="0" userDrawn="0"/>
        </p:nvSpPr>
        <p:spPr bwMode="auto">
          <a:xfrm>
            <a:off x="12064577" y="617696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14712293" name="" hidden="0"/>
          <p:cNvSpPr/>
          <p:nvPr isPhoto="0" userDrawn="0"/>
        </p:nvSpPr>
        <p:spPr bwMode="auto">
          <a:xfrm>
            <a:off x="7735976" y="608583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3147378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23987" y="2714660"/>
            <a:ext cx="4010024" cy="1885950"/>
          </a:xfrm>
          <a:prstGeom prst="rect">
            <a:avLst/>
          </a:prstGeom>
        </p:spPr>
      </p:pic>
      <p:sp>
        <p:nvSpPr>
          <p:cNvPr id="938632446" name="" hidden="0"/>
          <p:cNvSpPr/>
          <p:nvPr isPhoto="0" userDrawn="0"/>
        </p:nvSpPr>
        <p:spPr bwMode="auto">
          <a:xfrm>
            <a:off x="13704536" y="600650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1398195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688226" y="2778160"/>
            <a:ext cx="4010024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34349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5630631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013671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7582091" name="" hidden="0"/>
          <p:cNvSpPr/>
          <p:nvPr isPhoto="0" userDrawn="0"/>
        </p:nvSpPr>
        <p:spPr bwMode="auto">
          <a:xfrm flipH="0" flipV="0">
            <a:off x="7128442" y="1027906"/>
            <a:ext cx="17090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96649889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211804" y="113764"/>
            <a:ext cx="5322065" cy="6185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47099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Главный герой</a:t>
            </a:r>
            <a:endParaRPr/>
          </a:p>
        </p:txBody>
      </p:sp>
      <p:sp>
        <p:nvSpPr>
          <p:cNvPr id="2138696146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2292107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2667530" name="" hidden="0"/>
          <p:cNvSpPr/>
          <p:nvPr isPhoto="0" userDrawn="0"/>
        </p:nvSpPr>
        <p:spPr bwMode="auto">
          <a:xfrm>
            <a:off x="7082984" y="555667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955017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14424" y="2264833"/>
            <a:ext cx="4629150" cy="3152774"/>
          </a:xfrm>
          <a:prstGeom prst="rect">
            <a:avLst/>
          </a:prstGeom>
        </p:spPr>
      </p:pic>
      <p:sp>
        <p:nvSpPr>
          <p:cNvPr id="215408123" name="" hidden="0"/>
          <p:cNvSpPr/>
          <p:nvPr isPhoto="0" userDrawn="0"/>
        </p:nvSpPr>
        <p:spPr bwMode="auto">
          <a:xfrm>
            <a:off x="13306460" y="580908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51319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Что с ним могут делать</a:t>
            </a:r>
            <a:endParaRPr/>
          </a:p>
        </p:txBody>
      </p:sp>
      <p:sp>
        <p:nvSpPr>
          <p:cNvPr id="134363682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1762489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4149561" name="" hidden="0"/>
          <p:cNvSpPr/>
          <p:nvPr isPhoto="0" userDrawn="0"/>
        </p:nvSpPr>
        <p:spPr bwMode="auto">
          <a:xfrm>
            <a:off x="7063934" y="555402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5854384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61341" y="2334577"/>
            <a:ext cx="4667249" cy="3219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442007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Задача</a:t>
            </a:r>
            <a:endParaRPr/>
          </a:p>
        </p:txBody>
      </p:sp>
      <p:sp>
        <p:nvSpPr>
          <p:cNvPr id="99802917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/>
              <a:t>Сделать что то работающее с использованием python</a:t>
            </a:r>
            <a:endParaRPr/>
          </a:p>
        </p:txBody>
      </p:sp>
      <p:pic>
        <p:nvPicPr>
          <p:cNvPr id="673844817" name="" hidden="0"/>
          <p:cNvPicPr>
            <a:picLocks noChangeAspect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 rot="0">
            <a:off x="7206036" y="1825624"/>
            <a:ext cx="3113926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50765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927770609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4756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7346252" name="" hidden="0"/>
          <p:cNvSpPr/>
          <p:nvPr isPhoto="0" userDrawn="0"/>
        </p:nvSpPr>
        <p:spPr bwMode="auto">
          <a:xfrm flipH="0" flipV="0">
            <a:off x="9884282" y="5117464"/>
            <a:ext cx="50736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7406058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095639" y="2207683"/>
            <a:ext cx="4512954" cy="358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251300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Противник</a:t>
            </a:r>
            <a:endParaRPr/>
          </a:p>
        </p:txBody>
      </p:sp>
      <p:sp>
        <p:nvSpPr>
          <p:cNvPr id="1158453012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8724552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8778837" name="" hidden="0"/>
          <p:cNvSpPr/>
          <p:nvPr isPhoto="0" userDrawn="0"/>
        </p:nvSpPr>
        <p:spPr bwMode="auto">
          <a:xfrm flipH="0" flipV="0">
            <a:off x="9884282" y="5117464"/>
            <a:ext cx="507363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97423728" name="" hidden="0"/>
          <p:cNvSpPr/>
          <p:nvPr isPhoto="0" userDrawn="0"/>
        </p:nvSpPr>
        <p:spPr bwMode="auto">
          <a:xfrm>
            <a:off x="8328643" y="548325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19695432" name="" hidden="0"/>
          <p:cNvSpPr/>
          <p:nvPr isPhoto="0" userDrawn="0"/>
        </p:nvSpPr>
        <p:spPr bwMode="auto">
          <a:xfrm>
            <a:off x="8902260" y="531944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7908326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933699" y="2027607"/>
            <a:ext cx="6172200" cy="3638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22877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Что может</a:t>
            </a:r>
            <a:endParaRPr/>
          </a:p>
        </p:txBody>
      </p:sp>
      <p:sp>
        <p:nvSpPr>
          <p:cNvPr id="2113884650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934002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2790661" name="" hidden="0"/>
          <p:cNvSpPr/>
          <p:nvPr isPhoto="0" userDrawn="0"/>
        </p:nvSpPr>
        <p:spPr bwMode="auto">
          <a:xfrm>
            <a:off x="7449697" y="338232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33173254" name="" hidden="0"/>
          <p:cNvSpPr/>
          <p:nvPr isPhoto="0" userDrawn="0"/>
        </p:nvSpPr>
        <p:spPr bwMode="auto">
          <a:xfrm>
            <a:off x="6806759" y="587417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546549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8199" y="2582333"/>
            <a:ext cx="5257800" cy="2428875"/>
          </a:xfrm>
          <a:prstGeom prst="rect">
            <a:avLst/>
          </a:prstGeom>
        </p:spPr>
      </p:pic>
      <p:sp>
        <p:nvSpPr>
          <p:cNvPr id="129380719" name="" hidden="0"/>
          <p:cNvSpPr/>
          <p:nvPr isPhoto="0" userDrawn="0"/>
        </p:nvSpPr>
        <p:spPr bwMode="auto">
          <a:xfrm>
            <a:off x="12140759" y="650959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852849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172200" y="3217756"/>
            <a:ext cx="6010274" cy="140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0413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955808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7297948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3543272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8035961" name="" hidden="0"/>
          <p:cNvSpPr/>
          <p:nvPr isPhoto="0" userDrawn="0"/>
        </p:nvSpPr>
        <p:spPr bwMode="auto">
          <a:xfrm>
            <a:off x="10699309" y="570483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8825152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869098" y="1690687"/>
            <a:ext cx="3580597" cy="329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07831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Время пострелять</a:t>
            </a:r>
            <a:endParaRPr/>
          </a:p>
        </p:txBody>
      </p:sp>
      <p:sp>
        <p:nvSpPr>
          <p:cNvPr id="366277272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326288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8966275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27340730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461776433" name="" hidden="0"/>
          <p:cNvSpPr/>
          <p:nvPr isPhoto="0" userDrawn="0"/>
        </p:nvSpPr>
        <p:spPr bwMode="auto">
          <a:xfrm>
            <a:off x="8508084" y="535411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0969464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539523" y="2062270"/>
            <a:ext cx="7610474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272840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Чуть больше пуль</a:t>
            </a:r>
            <a:endParaRPr/>
          </a:p>
        </p:txBody>
      </p:sp>
      <p:sp>
        <p:nvSpPr>
          <p:cNvPr id="1463748399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052656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9778101" name="" hidden="0"/>
          <p:cNvSpPr/>
          <p:nvPr isPhoto="0" userDrawn="0"/>
        </p:nvSpPr>
        <p:spPr bwMode="auto">
          <a:xfrm>
            <a:off x="6806759" y="643509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2160981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62024" y="3143250"/>
            <a:ext cx="5133974" cy="2209799"/>
          </a:xfrm>
          <a:prstGeom prst="rect">
            <a:avLst/>
          </a:prstGeom>
        </p:spPr>
      </p:pic>
      <p:sp>
        <p:nvSpPr>
          <p:cNvPr id="926628756" name="" hidden="0"/>
          <p:cNvSpPr/>
          <p:nvPr isPhoto="0" userDrawn="0"/>
        </p:nvSpPr>
        <p:spPr bwMode="auto">
          <a:xfrm>
            <a:off x="12164572" y="653033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1656765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196012" y="3238499"/>
            <a:ext cx="5133974" cy="2209799"/>
          </a:xfrm>
          <a:prstGeom prst="rect">
            <a:avLst/>
          </a:prstGeom>
        </p:spPr>
      </p:pic>
      <p:pic>
        <p:nvPicPr>
          <p:cNvPr id="111709599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11542643" y="2173966"/>
            <a:ext cx="539458" cy="3506486"/>
          </a:xfrm>
          <a:prstGeom prst="rect">
            <a:avLst/>
          </a:prstGeom>
        </p:spPr>
      </p:pic>
      <p:pic>
        <p:nvPicPr>
          <p:cNvPr id="111191352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53510" y="2407947"/>
            <a:ext cx="784688" cy="3495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46816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А мы следим и за очками</a:t>
            </a:r>
            <a:endParaRPr/>
          </a:p>
        </p:txBody>
      </p:sp>
      <p:sp>
        <p:nvSpPr>
          <p:cNvPr id="61248178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5685261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7806055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81512220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20753847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86715059" name="" hidden="0"/>
          <p:cNvSpPr/>
          <p:nvPr isPhoto="0" userDrawn="0"/>
        </p:nvSpPr>
        <p:spPr bwMode="auto">
          <a:xfrm>
            <a:off x="5513476" y="681737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3840908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-78227" y="2480683"/>
            <a:ext cx="6524561" cy="2873426"/>
          </a:xfrm>
          <a:prstGeom prst="rect">
            <a:avLst/>
          </a:prstGeom>
        </p:spPr>
      </p:pic>
      <p:sp>
        <p:nvSpPr>
          <p:cNvPr id="1668786719" name="" hidden="0"/>
          <p:cNvSpPr/>
          <p:nvPr isPhoto="0" userDrawn="0"/>
        </p:nvSpPr>
        <p:spPr bwMode="auto">
          <a:xfrm flipH="0" flipV="0">
            <a:off x="13575946" y="2742405"/>
            <a:ext cx="18247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1494162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191312" y="1637885"/>
            <a:ext cx="1518437" cy="4874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84321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Хранилища данных</a:t>
            </a:r>
            <a:r>
              <a:rPr/>
              <a:t> и их внедрение</a:t>
            </a:r>
            <a:endParaRPr/>
          </a:p>
        </p:txBody>
      </p:sp>
      <p:sp>
        <p:nvSpPr>
          <p:cNvPr id="28737954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3133868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6621500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92594065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93605540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59974870" name="" hidden="0"/>
          <p:cNvSpPr/>
          <p:nvPr isPhoto="0" userDrawn="0"/>
        </p:nvSpPr>
        <p:spPr bwMode="auto">
          <a:xfrm>
            <a:off x="5513475" y="681737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3614469" name="" hidden="0"/>
          <p:cNvSpPr/>
          <p:nvPr isPhoto="0" userDrawn="0"/>
        </p:nvSpPr>
        <p:spPr bwMode="auto">
          <a:xfrm flipH="0" flipV="0">
            <a:off x="13575947" y="2742404"/>
            <a:ext cx="182475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21253598" name="" hidden="0"/>
          <p:cNvSpPr/>
          <p:nvPr isPhoto="0" userDrawn="0"/>
        </p:nvSpPr>
        <p:spPr bwMode="auto">
          <a:xfrm>
            <a:off x="7630143" y="581116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875077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661583" y="2519326"/>
            <a:ext cx="3781424" cy="2714625"/>
          </a:xfrm>
          <a:prstGeom prst="rect">
            <a:avLst/>
          </a:prstGeom>
        </p:spPr>
      </p:pic>
      <p:sp>
        <p:nvSpPr>
          <p:cNvPr id="569564879" name="" hidden="0"/>
          <p:cNvSpPr/>
          <p:nvPr isPhoto="0" userDrawn="0"/>
        </p:nvSpPr>
        <p:spPr bwMode="auto">
          <a:xfrm>
            <a:off x="12140759" y="553700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9403702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172200" y="2245167"/>
            <a:ext cx="4829175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342650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Хранилища данных</a:t>
            </a:r>
            <a:r>
              <a:rPr lang="ru-RU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и их внедрение</a:t>
            </a:r>
            <a:endParaRPr/>
          </a:p>
        </p:txBody>
      </p:sp>
      <p:sp>
        <p:nvSpPr>
          <p:cNvPr id="135033247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522919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735711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207202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07247034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11053806" name="" hidden="0"/>
          <p:cNvSpPr/>
          <p:nvPr isPhoto="0" userDrawn="0"/>
        </p:nvSpPr>
        <p:spPr bwMode="auto">
          <a:xfrm>
            <a:off x="5513475" y="6817376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40176742" name="" hidden="0"/>
          <p:cNvSpPr/>
          <p:nvPr isPhoto="0" userDrawn="0"/>
        </p:nvSpPr>
        <p:spPr bwMode="auto">
          <a:xfrm flipH="0" flipV="0">
            <a:off x="13575947" y="2742404"/>
            <a:ext cx="182475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8830835" name="" hidden="0"/>
          <p:cNvSpPr/>
          <p:nvPr isPhoto="0" userDrawn="0"/>
        </p:nvSpPr>
        <p:spPr bwMode="auto">
          <a:xfrm>
            <a:off x="8074643" y="597894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4676109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106083" y="2687109"/>
            <a:ext cx="2990849" cy="2666999"/>
          </a:xfrm>
          <a:prstGeom prst="rect">
            <a:avLst/>
          </a:prstGeom>
        </p:spPr>
      </p:pic>
      <p:sp>
        <p:nvSpPr>
          <p:cNvPr id="295342598" name="" hidden="0"/>
          <p:cNvSpPr/>
          <p:nvPr isPhoto="0" userDrawn="0"/>
        </p:nvSpPr>
        <p:spPr bwMode="auto">
          <a:xfrm flipH="0" flipV="0">
            <a:off x="12064559" y="5289108"/>
            <a:ext cx="18875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908092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095999" y="1997268"/>
            <a:ext cx="5658620" cy="3840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37570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Пара вспомогательных классов</a:t>
            </a:r>
            <a:endParaRPr/>
          </a:p>
        </p:txBody>
      </p:sp>
      <p:sp>
        <p:nvSpPr>
          <p:cNvPr id="46192898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4484651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6306794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6095816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5909410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7513743" name="" hidden="0"/>
          <p:cNvSpPr/>
          <p:nvPr isPhoto="0" userDrawn="0"/>
        </p:nvSpPr>
        <p:spPr bwMode="auto">
          <a:xfrm>
            <a:off x="5513475" y="681737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9092182" name="" hidden="0"/>
          <p:cNvSpPr/>
          <p:nvPr isPhoto="0" userDrawn="0"/>
        </p:nvSpPr>
        <p:spPr bwMode="auto">
          <a:xfrm flipH="0" flipV="0">
            <a:off x="13575947" y="2742404"/>
            <a:ext cx="182475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04729263" name="" hidden="0"/>
          <p:cNvSpPr/>
          <p:nvPr isPhoto="0" userDrawn="0"/>
        </p:nvSpPr>
        <p:spPr bwMode="auto">
          <a:xfrm>
            <a:off x="8074643" y="597894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61533545" name="" hidden="0"/>
          <p:cNvSpPr/>
          <p:nvPr isPhoto="0" userDrawn="0"/>
        </p:nvSpPr>
        <p:spPr bwMode="auto">
          <a:xfrm flipH="0" flipV="0">
            <a:off x="12064560" y="5289107"/>
            <a:ext cx="188751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468815306" name="" hidden="0"/>
          <p:cNvSpPr/>
          <p:nvPr isPhoto="0" userDrawn="0"/>
        </p:nvSpPr>
        <p:spPr bwMode="auto">
          <a:xfrm>
            <a:off x="7523268" y="607063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5591603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54708" y="2778795"/>
            <a:ext cx="4086225" cy="1933574"/>
          </a:xfrm>
          <a:prstGeom prst="rect">
            <a:avLst/>
          </a:prstGeom>
        </p:spPr>
      </p:pic>
      <p:sp>
        <p:nvSpPr>
          <p:cNvPr id="737021239" name="" hidden="0"/>
          <p:cNvSpPr/>
          <p:nvPr isPhoto="0" userDrawn="0"/>
        </p:nvSpPr>
        <p:spPr bwMode="auto">
          <a:xfrm>
            <a:off x="11998396" y="625353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3300612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029836" y="2961693"/>
            <a:ext cx="5514975" cy="1323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18071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Библиотеки</a:t>
            </a:r>
            <a:endParaRPr/>
          </a:p>
        </p:txBody>
      </p:sp>
      <p:sp>
        <p:nvSpPr>
          <p:cNvPr id="1529108921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6488217" name="" hidden="0"/>
          <p:cNvSpPr/>
          <p:nvPr isPhoto="0" userDrawn="0"/>
        </p:nvSpPr>
        <p:spPr bwMode="auto">
          <a:xfrm flipH="0" flipV="0">
            <a:off x="6127560" y="3560958"/>
            <a:ext cx="9598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8182382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60740" y="1825624"/>
            <a:ext cx="1612754" cy="1612754"/>
          </a:xfrm>
          <a:prstGeom prst="rect">
            <a:avLst/>
          </a:prstGeom>
        </p:spPr>
      </p:pic>
      <p:sp>
        <p:nvSpPr>
          <p:cNvPr id="547147074" name="" hidden="0"/>
          <p:cNvSpPr/>
          <p:nvPr isPhoto="0" userDrawn="0"/>
        </p:nvSpPr>
        <p:spPr bwMode="auto">
          <a:xfrm flipH="0" flipV="0">
            <a:off x="7133197" y="2998393"/>
            <a:ext cx="10663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6878708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870877" y="1940547"/>
            <a:ext cx="4203739" cy="1803308"/>
          </a:xfrm>
          <a:prstGeom prst="rect">
            <a:avLst/>
          </a:prstGeom>
        </p:spPr>
      </p:pic>
      <p:sp>
        <p:nvSpPr>
          <p:cNvPr id="934131585" name="" hidden="0"/>
          <p:cNvSpPr txBox="1"/>
          <p:nvPr isPhoto="0" userDrawn="0"/>
        </p:nvSpPr>
        <p:spPr bwMode="auto">
          <a:xfrm flipH="0" flipV="0">
            <a:off x="2932427" y="4753252"/>
            <a:ext cx="1554322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typing</a:t>
            </a:r>
            <a:endParaRPr sz="3600" b="1"/>
          </a:p>
        </p:txBody>
      </p:sp>
      <p:sp>
        <p:nvSpPr>
          <p:cNvPr id="735346812" name="" hidden="0"/>
          <p:cNvSpPr txBox="1"/>
          <p:nvPr isPhoto="0" userDrawn="0"/>
        </p:nvSpPr>
        <p:spPr bwMode="auto">
          <a:xfrm flipH="0" flipV="0">
            <a:off x="6175554" y="4753252"/>
            <a:ext cx="945767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sys</a:t>
            </a:r>
            <a:endParaRPr sz="3600" b="1"/>
          </a:p>
        </p:txBody>
      </p:sp>
      <p:sp>
        <p:nvSpPr>
          <p:cNvPr id="335246802" name="" hidden="0"/>
          <p:cNvSpPr txBox="1"/>
          <p:nvPr isPhoto="0" userDrawn="0"/>
        </p:nvSpPr>
        <p:spPr bwMode="auto">
          <a:xfrm flipH="0" flipV="0">
            <a:off x="3919146" y="3361177"/>
            <a:ext cx="1859493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random</a:t>
            </a:r>
            <a:endParaRPr sz="3600" b="1"/>
          </a:p>
        </p:txBody>
      </p:sp>
      <p:sp>
        <p:nvSpPr>
          <p:cNvPr id="818080497" name="" hidden="0"/>
          <p:cNvSpPr txBox="1"/>
          <p:nvPr isPhoto="0" userDrawn="0"/>
        </p:nvSpPr>
        <p:spPr bwMode="auto">
          <a:xfrm flipH="0" flipV="0">
            <a:off x="8700140" y="4850037"/>
            <a:ext cx="970770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abc</a:t>
            </a:r>
            <a:endParaRPr sz="3600" b="1"/>
          </a:p>
        </p:txBody>
      </p:sp>
      <p:sp>
        <p:nvSpPr>
          <p:cNvPr id="1408579494" name="" hidden="0"/>
          <p:cNvSpPr txBox="1"/>
          <p:nvPr isPhoto="0" userDrawn="0"/>
        </p:nvSpPr>
        <p:spPr bwMode="auto">
          <a:xfrm flipH="0" flipV="0">
            <a:off x="1060740" y="4001293"/>
            <a:ext cx="1402295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enum</a:t>
            </a:r>
            <a:endParaRPr sz="3600" b="1"/>
          </a:p>
        </p:txBody>
      </p:sp>
      <p:sp>
        <p:nvSpPr>
          <p:cNvPr id="675322876" name="" hidden="0"/>
          <p:cNvSpPr txBox="1"/>
          <p:nvPr isPhoto="0" userDrawn="0"/>
        </p:nvSpPr>
        <p:spPr bwMode="auto">
          <a:xfrm flipH="0" flipV="0">
            <a:off x="4147745" y="2133284"/>
            <a:ext cx="1123021" cy="64011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/>
              <a:t>time</a:t>
            </a:r>
            <a:endParaRPr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441245" name="" hidden="0"/>
          <p:cNvSpPr/>
          <p:nvPr isPhoto="0" userDrawn="0"/>
        </p:nvSpPr>
        <p:spPr bwMode="auto">
          <a:xfrm>
            <a:off x="7449697" y="338232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75008125" name="" hidden="0"/>
          <p:cNvSpPr/>
          <p:nvPr isPhoto="0" userDrawn="0"/>
        </p:nvSpPr>
        <p:spPr bwMode="auto">
          <a:xfrm>
            <a:off x="10699310" y="570483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35474474" name="" hidden="0"/>
          <p:cNvSpPr/>
          <p:nvPr isPhoto="0" userDrawn="0"/>
        </p:nvSpPr>
        <p:spPr bwMode="auto">
          <a:xfrm>
            <a:off x="8508084" y="535410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8379427" name="" hidden="0"/>
          <p:cNvSpPr/>
          <p:nvPr isPhoto="0" userDrawn="0"/>
        </p:nvSpPr>
        <p:spPr bwMode="auto">
          <a:xfrm>
            <a:off x="5513475" y="681737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36132635" name="" hidden="0"/>
          <p:cNvSpPr/>
          <p:nvPr isPhoto="0" userDrawn="0"/>
        </p:nvSpPr>
        <p:spPr bwMode="auto">
          <a:xfrm flipH="0" flipV="0">
            <a:off x="13575947" y="2742404"/>
            <a:ext cx="182475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52461273" name="" hidden="0"/>
          <p:cNvSpPr/>
          <p:nvPr isPhoto="0" userDrawn="0"/>
        </p:nvSpPr>
        <p:spPr bwMode="auto">
          <a:xfrm>
            <a:off x="8074643" y="597894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84158789" name="" hidden="0"/>
          <p:cNvSpPr/>
          <p:nvPr isPhoto="0" userDrawn="0"/>
        </p:nvSpPr>
        <p:spPr bwMode="auto">
          <a:xfrm flipH="0" flipV="0">
            <a:off x="12064560" y="5289107"/>
            <a:ext cx="188751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65092490" name="" hidden="0"/>
          <p:cNvSpPr/>
          <p:nvPr isPhoto="0" userDrawn="0"/>
        </p:nvSpPr>
        <p:spPr bwMode="auto">
          <a:xfrm>
            <a:off x="7523268" y="6070635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9366311" name="" hidden="0"/>
          <p:cNvSpPr/>
          <p:nvPr isPhoto="0" userDrawn="0"/>
        </p:nvSpPr>
        <p:spPr bwMode="auto">
          <a:xfrm>
            <a:off x="11998396" y="625353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27720193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>
              <a:defRPr sz="6000"/>
            </a:lvl1pPr>
          </a:lstStyle>
          <a:p>
            <a:pPr algn="ctr">
              <a:defRPr/>
            </a:pPr>
            <a:r>
              <a:rPr/>
              <a:t>А теперь вопросы</a:t>
            </a:r>
            <a:endParaRPr/>
          </a:p>
        </p:txBody>
      </p:sp>
      <p:sp>
        <p:nvSpPr>
          <p:cNvPr id="1657501897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58787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Интрументы</a:t>
            </a:r>
            <a:endParaRPr/>
          </a:p>
        </p:txBody>
      </p:sp>
      <p:sp>
        <p:nvSpPr>
          <p:cNvPr id="1957971825" name="" hidden="0"/>
          <p:cNvSpPr/>
          <p:nvPr isPhoto="0" userDrawn="0"/>
        </p:nvSpPr>
        <p:spPr bwMode="auto">
          <a:xfrm flipH="0" flipV="0">
            <a:off x="5958824" y="4090380"/>
            <a:ext cx="13717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627979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81118" y="2028885"/>
            <a:ext cx="1639333" cy="1639333"/>
          </a:xfrm>
          <a:prstGeom prst="rect">
            <a:avLst/>
          </a:prstGeom>
        </p:spPr>
      </p:pic>
      <p:sp>
        <p:nvSpPr>
          <p:cNvPr id="1021724181" name="" hidden="0"/>
          <p:cNvSpPr/>
          <p:nvPr isPhoto="0" userDrawn="0"/>
        </p:nvSpPr>
        <p:spPr bwMode="auto">
          <a:xfrm flipH="0" flipV="0">
            <a:off x="9521260" y="4053385"/>
            <a:ext cx="8902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1817846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150249" y="2978817"/>
            <a:ext cx="2551616" cy="1378803"/>
          </a:xfrm>
          <a:prstGeom prst="rect">
            <a:avLst/>
          </a:prstGeom>
        </p:spPr>
      </p:pic>
      <p:sp>
        <p:nvSpPr>
          <p:cNvPr id="396076925" name="" hidden="0"/>
          <p:cNvSpPr/>
          <p:nvPr isPhoto="0" userDrawn="0"/>
        </p:nvSpPr>
        <p:spPr bwMode="auto">
          <a:xfrm flipH="0" flipV="0">
            <a:off x="5865993" y="5137846"/>
            <a:ext cx="9283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6097890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634811" y="4419181"/>
            <a:ext cx="1670598" cy="1670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014461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69586607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94023" indent="-394023">
              <a:buFont typeface="Arial"/>
              <a:buAutoNum type="arabicPeriod"/>
              <a:defRPr/>
            </a:pPr>
            <a:r>
              <a:rPr sz="2400"/>
              <a:t>Найти видео, как сделать игру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Начать смотреть видео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Понять, что автор несет полный бред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Скачать проект друга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Осознать, что там написано на костылях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Найти игру</a:t>
            </a:r>
            <a:endParaRPr sz="2400"/>
          </a:p>
          <a:p>
            <a:pPr marL="394023" indent="-394023">
              <a:buFont typeface="Arial"/>
              <a:buAutoNum type="arabicPeriod"/>
              <a:defRPr/>
            </a:pPr>
            <a:r>
              <a:rPr sz="2400"/>
              <a:t>Заняться обратным инженерным анализом</a:t>
            </a:r>
            <a:endParaRPr sz="2400"/>
          </a:p>
        </p:txBody>
      </p:sp>
      <p:sp>
        <p:nvSpPr>
          <p:cNvPr id="181921685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6322977" name="" hidden="0"/>
          <p:cNvSpPr/>
          <p:nvPr isPhoto="0" userDrawn="0"/>
        </p:nvSpPr>
        <p:spPr bwMode="auto">
          <a:xfrm flipH="0" flipV="0">
            <a:off x="5896302" y="2697358"/>
            <a:ext cx="12349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7737902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060574" y="2508673"/>
            <a:ext cx="5880052" cy="3089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48019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Итоговый продукт</a:t>
            </a:r>
            <a:endParaRPr/>
          </a:p>
        </p:txBody>
      </p:sp>
      <p:sp>
        <p:nvSpPr>
          <p:cNvPr id="1506900738" name="" hidden="0"/>
          <p:cNvSpPr/>
          <p:nvPr isPhoto="0" userDrawn="0"/>
        </p:nvSpPr>
        <p:spPr bwMode="auto">
          <a:xfrm flipH="0" flipV="0">
            <a:off x="5896301" y="2697357"/>
            <a:ext cx="12349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2517964" name="" hidden="0">
            <a:hlinkClick r:id="" action="ppaction://media"/>
          </p:cNvPr>
          <p:cNvPicPr>
            <a:picLocks noChangeAspect="1"/>
          </p:cNvPicPr>
          <p:nvPr isPhoto="0" userDrawn="0">
            <p:ph idx="1" hasCustomPrompt="0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 rot="0" flipH="0" flipV="0">
            <a:off x="4117999" y="1690687"/>
            <a:ext cx="4306333" cy="430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522473" name="Заголовок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 sz="60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Пробежимся по коду</a:t>
            </a:r>
            <a:endParaRPr/>
          </a:p>
        </p:txBody>
      </p:sp>
      <p:sp>
        <p:nvSpPr>
          <p:cNvPr id="709978682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64378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Начало</a:t>
            </a:r>
            <a:endParaRPr/>
          </a:p>
        </p:txBody>
      </p:sp>
      <p:sp>
        <p:nvSpPr>
          <p:cNvPr id="110379030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387765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0921056" name="" hidden="0"/>
          <p:cNvSpPr/>
          <p:nvPr isPhoto="0" userDrawn="0"/>
        </p:nvSpPr>
        <p:spPr bwMode="auto">
          <a:xfrm>
            <a:off x="6984101" y="568490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624860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809999" y="2198757"/>
            <a:ext cx="4572000" cy="348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7205597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/>
              <a:t>База данных</a:t>
            </a:r>
            <a:endParaRPr/>
          </a:p>
        </p:txBody>
      </p:sp>
      <p:sp>
        <p:nvSpPr>
          <p:cNvPr id="1389721850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96365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3030576" name="" hidden="0"/>
          <p:cNvSpPr/>
          <p:nvPr isPhoto="0" userDrawn="0"/>
        </p:nvSpPr>
        <p:spPr bwMode="auto">
          <a:xfrm>
            <a:off x="6625802" y="498252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2965628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57243" y="1690687"/>
            <a:ext cx="5438774" cy="4524374"/>
          </a:xfrm>
          <a:prstGeom prst="rect">
            <a:avLst/>
          </a:prstGeom>
        </p:spPr>
      </p:pic>
      <p:sp>
        <p:nvSpPr>
          <p:cNvPr id="1729068667" name="" hidden="0"/>
          <p:cNvSpPr/>
          <p:nvPr isPhoto="0" userDrawn="0"/>
        </p:nvSpPr>
        <p:spPr bwMode="auto">
          <a:xfrm>
            <a:off x="12192017" y="534832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0964901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223457" y="2056483"/>
            <a:ext cx="5505449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ONLYOFFICE/7.0.1.37</Application>
  <DocSecurity>0</DocSecurity>
  <PresentationFormat>Widescreen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2022-05-15T22:54:27Z</dcterms:modified>
  <cp:category/>
  <cp:contentStatus/>
  <cp:version/>
</cp:coreProperties>
</file>